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Lecture# 29&amp;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770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Sequential Structure Programs</a:t>
            </a:r>
          </a:p>
        </p:txBody>
      </p:sp>
    </p:spTree>
    <p:extLst>
      <p:ext uri="{BB962C8B-B14F-4D97-AF65-F5344CB8AC3E}">
        <p14:creationId xmlns:p14="http://schemas.microsoft.com/office/powerpoint/2010/main" val="4171866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Sequential Structure Programs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selection structure selects a statement or set of statements to execute on the basis of a condition. In this structure, statement or set of statements is executed when a particular condition is </a:t>
            </a:r>
            <a:r>
              <a:rPr lang="en-US" b="1" dirty="0"/>
              <a:t>true</a:t>
            </a:r>
            <a:r>
              <a:rPr lang="en-US" dirty="0"/>
              <a:t> and ignored when the condition is </a:t>
            </a:r>
            <a:r>
              <a:rPr lang="en-US" b="1" dirty="0"/>
              <a:t>false</a:t>
            </a:r>
            <a:r>
              <a:rPr lang="en-US" dirty="0"/>
              <a:t>.</a:t>
            </a:r>
            <a:r>
              <a:rPr lang="en-US" b="1" dirty="0"/>
              <a:t> </a:t>
            </a:r>
            <a:r>
              <a:rPr lang="en-US" dirty="0"/>
              <a:t>There are different types of selection structures in C++ like:</a:t>
            </a:r>
          </a:p>
          <a:p>
            <a:r>
              <a:rPr lang="en-US" dirty="0"/>
              <a:t>·         </a:t>
            </a:r>
            <a:r>
              <a:rPr lang="en-US" b="1" dirty="0"/>
              <a:t>IF Statement</a:t>
            </a:r>
            <a:endParaRPr lang="en-US" dirty="0"/>
          </a:p>
          <a:p>
            <a:r>
              <a:rPr lang="en-US" dirty="0"/>
              <a:t>·         </a:t>
            </a:r>
            <a:r>
              <a:rPr lang="en-US" b="1" dirty="0"/>
              <a:t>IF...ELSE Statement</a:t>
            </a:r>
            <a:endParaRPr lang="en-US" dirty="0"/>
          </a:p>
          <a:p>
            <a:r>
              <a:rPr lang="en-US" dirty="0"/>
              <a:t>·         </a:t>
            </a:r>
            <a:r>
              <a:rPr lang="en-US" b="1" dirty="0"/>
              <a:t>SWITCH Statement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32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Sequential Structure Programs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 IF statement is a single-selection statement</a:t>
            </a:r>
            <a:r>
              <a:rPr lang="en-US" i="1" dirty="0"/>
              <a:t> </a:t>
            </a:r>
            <a:r>
              <a:rPr lang="en-US" dirty="0"/>
              <a:t>because it selects or ignores a single action. The IF...ELSE statement is called a double-selection statement because it selects between two different actions (or groups of actions). The SWITCH selection statement is called a multiple-selection statement</a:t>
            </a:r>
            <a:r>
              <a:rPr lang="en-US" i="1" dirty="0"/>
              <a:t> </a:t>
            </a:r>
            <a:r>
              <a:rPr lang="en-US" dirty="0"/>
              <a:t>because it selects among many different actions.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766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sequence structure is a set of program statements that are executed sequentially. A simple program can be written using the sequence structure only, without any sacrifices. For example, the sequence structure is implemented here in the instance function named "</a:t>
            </a:r>
            <a:r>
              <a:rPr lang="en-US" dirty="0" err="1"/>
              <a:t>doSomething</a:t>
            </a:r>
            <a:r>
              <a:rPr lang="en-US" dirty="0"/>
              <a:t>":</a:t>
            </a:r>
          </a:p>
          <a:p>
            <a:r>
              <a:rPr lang="en-US" dirty="0"/>
              <a:t>.............................................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824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void </a:t>
            </a:r>
            <a:r>
              <a:rPr lang="en-US" dirty="0" err="1"/>
              <a:t>doSomething</a:t>
            </a:r>
            <a:r>
              <a:rPr lang="en-US" dirty="0"/>
              <a:t>(){</a:t>
            </a:r>
            <a:br>
              <a:rPr lang="en-US" dirty="0"/>
            </a:br>
            <a:r>
              <a:rPr lang="en-US" dirty="0" err="1"/>
              <a:t>cout</a:t>
            </a:r>
            <a:r>
              <a:rPr lang="en-US" dirty="0"/>
              <a:t> &lt;&lt; "Hello Viet </a:t>
            </a:r>
            <a:r>
              <a:rPr lang="en-US" dirty="0" err="1"/>
              <a:t>Namn</a:t>
            </a:r>
            <a:r>
              <a:rPr lang="en-US" dirty="0"/>
              <a:t>";</a:t>
            </a:r>
            <a:br>
              <a:rPr lang="en-US" dirty="0"/>
            </a:br>
            <a:r>
              <a:rPr lang="en-US" dirty="0" err="1"/>
              <a:t>cout</a:t>
            </a:r>
            <a:r>
              <a:rPr lang="en-US" dirty="0"/>
              <a:t> &lt;&lt; "Hello </a:t>
            </a:r>
            <a:r>
              <a:rPr lang="en-US" dirty="0" err="1"/>
              <a:t>Iraqn</a:t>
            </a:r>
            <a:r>
              <a:rPr lang="en-US" dirty="0"/>
              <a:t>";</a:t>
            </a:r>
            <a:br>
              <a:rPr lang="en-US" dirty="0"/>
            </a:br>
            <a:r>
              <a:rPr lang="en-US" dirty="0" err="1"/>
              <a:t>cout</a:t>
            </a:r>
            <a:r>
              <a:rPr lang="en-US" dirty="0"/>
              <a:t> &lt;&lt; "Hello American";</a:t>
            </a:r>
            <a:br>
              <a:rPr lang="en-US" dirty="0"/>
            </a:br>
            <a:r>
              <a:rPr lang="en-US" dirty="0" err="1"/>
              <a:t>cout</a:t>
            </a:r>
            <a:r>
              <a:rPr lang="en-US" dirty="0"/>
              <a:t> &lt;&lt; "Hello </a:t>
            </a:r>
            <a:r>
              <a:rPr lang="en-US" dirty="0" err="1"/>
              <a:t>Worldn</a:t>
            </a:r>
            <a:r>
              <a:rPr lang="en-US" dirty="0"/>
              <a:t>";</a:t>
            </a:r>
          </a:p>
          <a:p>
            <a:r>
              <a:rPr lang="en-US" dirty="0"/>
              <a:t>}//end </a:t>
            </a:r>
            <a:r>
              <a:rPr lang="en-US" dirty="0" err="1"/>
              <a:t>doSomething</a:t>
            </a:r>
            <a:r>
              <a:rPr lang="en-US" dirty="0"/>
              <a:t> function</a:t>
            </a:r>
            <a:br>
              <a:rPr lang="en-US" dirty="0"/>
            </a:br>
            <a:r>
              <a:rPr lang="en-US" dirty="0"/>
              <a:t>.............................................</a:t>
            </a:r>
          </a:p>
          <a:p>
            <a:r>
              <a:rPr lang="en-US" dirty="0"/>
              <a:t>The computer program allows us to have as many actions as we want in a sequence structure because it is built therein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1699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108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Introduction to C++ Programming language</vt:lpstr>
      <vt:lpstr>Topics</vt:lpstr>
      <vt:lpstr>Sequential Structure Programs </vt:lpstr>
      <vt:lpstr>Sequential Structure Programs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1</cp:revision>
  <dcterms:created xsi:type="dcterms:W3CDTF">2006-08-16T00:00:00Z</dcterms:created>
  <dcterms:modified xsi:type="dcterms:W3CDTF">2020-04-08T18:34:06Z</dcterms:modified>
</cp:coreProperties>
</file>